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76" r:id="rId2"/>
    <p:sldId id="278" r:id="rId3"/>
    <p:sldId id="279" r:id="rId4"/>
    <p:sldId id="280" r:id="rId5"/>
    <p:sldId id="281" r:id="rId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4666"/>
  </p:normalViewPr>
  <p:slideViewPr>
    <p:cSldViewPr snapToGrid="0" snapToObjects="1">
      <p:cViewPr varScale="1">
        <p:scale>
          <a:sx n="112" d="100"/>
          <a:sy n="112" d="100"/>
        </p:scale>
        <p:origin x="12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7CE56-8689-C74E-944A-A66C551D458B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918EB-8E8B-7948-BF17-2AE429066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507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9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7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910" y="-315416"/>
            <a:ext cx="9765090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894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Z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8422"/>
            <a:ext cx="55575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3413" spc="-122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55575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1706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387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050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104468"/>
            <a:ext cx="9906000" cy="8128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1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6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34670"/>
            <a:ext cx="9906000" cy="923330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5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Annual Agricultural Policy Conference (AAPC)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12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9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4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E950-7282-4545-A3BC-C4CE20142040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A1B7-2DE1-5C46-A81F-355E84528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358"/>
          <a:stretch/>
        </p:blipFill>
        <p:spPr bwMode="auto">
          <a:xfrm>
            <a:off x="0" y="-1"/>
            <a:ext cx="9905999" cy="58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9256" y="4014589"/>
            <a:ext cx="2749947" cy="5843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8100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06938"/>
            <a:ext cx="9906000" cy="1551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6486" y="153824"/>
            <a:ext cx="670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Annual Agricultural Policy Conference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13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- 15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February 2019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Dodoma, Tanzania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Nutrition Facts and Figures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198" y="2978331"/>
            <a:ext cx="9153478" cy="1767839"/>
          </a:xfrm>
          <a:prstGeom prst="rect">
            <a:avLst/>
          </a:prstGeom>
        </p:spPr>
      </p:pic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Globally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(Source: Global </a:t>
            </a:r>
            <a:r>
              <a:rPr lang="en-US" sz="2200" dirty="0">
                <a:solidFill>
                  <a:schemeClr val="bg1"/>
                </a:solidFill>
              </a:rPr>
              <a:t>Nutrition Report, </a:t>
            </a:r>
            <a:r>
              <a:rPr lang="en-US" sz="2200" dirty="0" smtClean="0">
                <a:solidFill>
                  <a:schemeClr val="bg1"/>
                </a:solidFill>
              </a:rPr>
              <a:t>2018)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50" y="912101"/>
            <a:ext cx="10574301" cy="61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761"/>
            <a:ext cx="9917609" cy="1137062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0" y="322802"/>
            <a:ext cx="9675223" cy="704809"/>
          </a:xfrm>
        </p:spPr>
        <p:txBody>
          <a:bodyPr>
            <a:no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Eastern Africa: </a:t>
            </a:r>
            <a:r>
              <a:rPr lang="en-US" sz="2500" dirty="0" smtClean="0">
                <a:solidFill>
                  <a:schemeClr val="bg1"/>
                </a:solidFill>
              </a:rPr>
              <a:t>Under-fives</a:t>
            </a:r>
            <a:br>
              <a:rPr lang="en-US" sz="2500" dirty="0" smtClean="0">
                <a:solidFill>
                  <a:schemeClr val="bg1"/>
                </a:solidFill>
              </a:rPr>
            </a:br>
            <a:r>
              <a:rPr lang="en-US" sz="2500" dirty="0" smtClean="0">
                <a:solidFill>
                  <a:schemeClr val="bg1"/>
                </a:solidFill>
              </a:rPr>
              <a:t>  </a:t>
            </a:r>
            <a:br>
              <a:rPr lang="en-US" sz="2500" dirty="0" smtClean="0">
                <a:solidFill>
                  <a:schemeClr val="bg1"/>
                </a:solidFill>
              </a:rPr>
            </a:b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5956"/>
            <a:ext cx="4241074" cy="46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074" y="705956"/>
            <a:ext cx="5664926" cy="377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3176" y="5448427"/>
            <a:ext cx="33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UNICEF, </a:t>
            </a:r>
            <a:r>
              <a:rPr lang="en-US" dirty="0"/>
              <a:t>Division of Data Research </a:t>
            </a:r>
            <a:r>
              <a:rPr lang="en-US" dirty="0" smtClean="0"/>
              <a:t>and Policy, 2018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20654" y="4969333"/>
            <a:ext cx="296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/>
              <a:t>Country DHS </a:t>
            </a:r>
            <a:r>
              <a:rPr lang="en-US" dirty="0" smtClean="0"/>
              <a:t>(2014-16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7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4"/>
          <p:cNvSpPr>
            <a:spLocks/>
          </p:cNvSpPr>
          <p:nvPr/>
        </p:nvSpPr>
        <p:spPr bwMode="auto">
          <a:xfrm>
            <a:off x="5711428" y="3127177"/>
            <a:ext cx="3056930" cy="2350095"/>
          </a:xfrm>
          <a:custGeom>
            <a:avLst/>
            <a:gdLst>
              <a:gd name="T0" fmla="*/ 0 w 3630"/>
              <a:gd name="T1" fmla="*/ 1929034630 h 4335"/>
              <a:gd name="T2" fmla="*/ 2147483646 w 3630"/>
              <a:gd name="T3" fmla="*/ 1929034630 h 4335"/>
              <a:gd name="T4" fmla="*/ 2147483646 w 3630"/>
              <a:gd name="T5" fmla="*/ 0 h 4335"/>
              <a:gd name="T6" fmla="*/ 0 w 3630"/>
              <a:gd name="T7" fmla="*/ 0 h 4335"/>
              <a:gd name="T8" fmla="*/ 0 w 3630"/>
              <a:gd name="T9" fmla="*/ 1929034630 h 4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0" h="4335">
                <a:moveTo>
                  <a:pt x="0" y="4334"/>
                </a:moveTo>
                <a:lnTo>
                  <a:pt x="3630" y="4334"/>
                </a:lnTo>
                <a:lnTo>
                  <a:pt x="3630" y="0"/>
                </a:lnTo>
                <a:lnTo>
                  <a:pt x="0" y="0"/>
                </a:lnTo>
                <a:lnTo>
                  <a:pt x="0" y="433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63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1609" y="3761"/>
            <a:ext cx="9917609" cy="855167"/>
          </a:xfrm>
          <a:prstGeom prst="rect">
            <a:avLst/>
          </a:prstGeom>
          <a:solidFill>
            <a:srgbClr val="006635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4388" cap="none" dirty="0">
              <a:solidFill>
                <a:schemeClr val="bg1"/>
              </a:solidFill>
              <a:latin typeface="Tw Cen MT Condensed" panose="020B0606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6934"/>
            <a:ext cx="8543925" cy="76080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Looking at the current nutrition facts and figures and as we discuss during these three days, we should be asking ourselves: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Why millions of  children under five in Tanzania are still </a:t>
            </a:r>
            <a:r>
              <a:rPr lang="en-US" smtClean="0"/>
              <a:t>stunted?</a:t>
            </a:r>
          </a:p>
          <a:p>
            <a:r>
              <a:rPr lang="en-US" smtClean="0"/>
              <a:t>How </a:t>
            </a:r>
            <a:r>
              <a:rPr lang="en-US" dirty="0" smtClean="0"/>
              <a:t>is the value chain under ASDP2 contributing towards improving nutrition outcome? </a:t>
            </a:r>
          </a:p>
          <a:p>
            <a:r>
              <a:rPr lang="en-US" dirty="0" smtClean="0">
                <a:solidFill>
                  <a:srgbClr val="26282A"/>
                </a:solidFill>
                <a:latin typeface="Sans sans-serif"/>
              </a:rPr>
              <a:t>What are the </a:t>
            </a:r>
            <a:r>
              <a:rPr lang="en-US" dirty="0">
                <a:solidFill>
                  <a:srgbClr val="26282A"/>
                </a:solidFill>
                <a:latin typeface="Sans sans-serif"/>
              </a:rPr>
              <a:t>opportunities at the intersection of agriculture and </a:t>
            </a:r>
            <a:r>
              <a:rPr lang="en-US" dirty="0" smtClean="0">
                <a:solidFill>
                  <a:srgbClr val="26282A"/>
                </a:solidFill>
                <a:latin typeface="Sans sans-serif"/>
              </a:rPr>
              <a:t>health to improve food and nutrition security? 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04468"/>
            <a:ext cx="9906000" cy="812800"/>
          </a:xfrm>
          <a:solidFill>
            <a:srgbClr val="006600"/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The 5</a:t>
            </a:r>
            <a:r>
              <a:rPr lang="en-US" sz="2000" b="1" baseline="30000" dirty="0" smtClean="0">
                <a:solidFill>
                  <a:prstClr val="white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prstClr val="white"/>
                </a:solidFill>
                <a:latin typeface="Arial"/>
              </a:rPr>
              <a:t>  Annual Agricultural Policy Conference (AAPC)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/>
              </a:rPr>
              <a:t>Theme</a:t>
            </a:r>
            <a:r>
              <a:rPr lang="en-US" sz="1600" dirty="0" smtClean="0">
                <a:solidFill>
                  <a:prstClr val="white"/>
                </a:solidFill>
                <a:latin typeface="Arial"/>
              </a:rPr>
              <a:t>: Prioritizing Agriculture in the Industrialization Agenda for Tanzania under ASDP-2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 smtClean="0">
              <a:solidFill>
                <a:prstClr val="white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201</Words>
  <Application>Microsoft Office PowerPoint</Application>
  <PresentationFormat>A4 Paper (210x297 mm)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Sans sans-serif</vt:lpstr>
      <vt:lpstr>Times New Roman</vt:lpstr>
      <vt:lpstr>Tw Cen MT Condensed</vt:lpstr>
      <vt:lpstr>Office Theme</vt:lpstr>
      <vt:lpstr>PowerPoint Presentation</vt:lpstr>
      <vt:lpstr>Nutrition Facts and Figures</vt:lpstr>
      <vt:lpstr>Globally  (Source: Global Nutrition Report, 2018)</vt:lpstr>
      <vt:lpstr>Eastern Africa: Under-fives    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emwambulukutu</cp:lastModifiedBy>
  <cp:revision>19</cp:revision>
  <dcterms:created xsi:type="dcterms:W3CDTF">2019-01-21T06:32:14Z</dcterms:created>
  <dcterms:modified xsi:type="dcterms:W3CDTF">2019-02-13T04:44:27Z</dcterms:modified>
</cp:coreProperties>
</file>